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2EE612B-5735-494C-857A-447C654F8CFB}">
          <p14:sldIdLst>
            <p14:sldId id="256"/>
            <p14:sldId id="257"/>
            <p14:sldId id="258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56949-DA16-402C-9D4D-C259B054DF0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EEB30-F2CE-44C7-8F10-7B4DD29EC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22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EB30-F2CE-44C7-8F10-7B4DD29EC78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05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EEB30-F2CE-44C7-8F10-7B4DD29EC78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95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89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853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31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76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84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99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7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155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17E744-2139-4CBE-86BB-65DBD7B774B7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9C9F97-FE44-48EF-960D-A4CD2065628B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1AA6257-ACC9-4EB0-BEB4-C0957D88AF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9" t="8494" r="21043" b="19512"/>
          <a:stretch/>
        </p:blipFill>
        <p:spPr>
          <a:xfrm>
            <a:off x="3642360" y="1010920"/>
            <a:ext cx="4968240" cy="4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5963D1-EF98-47EA-BD7C-F00F6899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Broadway" panose="04040905080B02020502" pitchFamily="82" charset="0"/>
              </a:rPr>
              <a:t>Zaproszenie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146815-38E4-4490-956B-9AD908D5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880" y="1806787"/>
            <a:ext cx="8524240" cy="32444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Klub Debat Oksfordzkich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Humanus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zaprasza wszystkich chętnych na pierwsze spotkanie, które odbędzie się w dniu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27.09.2021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poniedziałek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 o godzinie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15:30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w sali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22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 W szczególności serdecznie zapraszamy uczniów klas pierwszych i drugich. </a:t>
            </a:r>
          </a:p>
        </p:txBody>
      </p:sp>
    </p:spTree>
    <p:extLst>
      <p:ext uri="{BB962C8B-B14F-4D97-AF65-F5344CB8AC3E}">
        <p14:creationId xmlns:p14="http://schemas.microsoft.com/office/powerpoint/2010/main" val="65331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1CE454-8DD9-40C0-B85C-7C00A21F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19760"/>
            <a:ext cx="10058400" cy="1117600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pl-PL" sz="4000" b="1" spc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Dzięki debatom nauczycie się między innymi:</a:t>
            </a:r>
            <a:endParaRPr lang="pl-PL" sz="40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D27361-BD17-4AD4-BFE8-132BF909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7494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Umiejętności walki z własnym stresem i uprzedzeniami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Pracy w zespole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Selekcji materiału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Szacunku do przeciwnika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Sztuki argumentacji i kontrargumentacji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Zarządzania własnym czasem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Kreatywności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 I wielu, wielu innych… </a:t>
            </a:r>
          </a:p>
        </p:txBody>
      </p:sp>
    </p:spTree>
    <p:extLst>
      <p:ext uri="{BB962C8B-B14F-4D97-AF65-F5344CB8AC3E}">
        <p14:creationId xmlns:p14="http://schemas.microsoft.com/office/powerpoint/2010/main" val="231701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8C81F-C850-4D82-8F28-D9AE7BE3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253365"/>
            <a:ext cx="10515600" cy="1412875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W trakcie trzech fal pandemii Klub Debat Oksfordzkich nie próżnował i wywalczył dla naszej Ósemki: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587779-379B-4E46-B3AD-E1ADD25E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80" y="1877461"/>
            <a:ext cx="10515600" cy="38829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3600" dirty="0">
                <a:latin typeface="Bookman Old Style" panose="02050604050505020204" pitchFamily="18" charset="0"/>
              </a:rPr>
              <a:t> Pierwsze i czwarte miejsce w Trójmiejskiej Lidze Debat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600" dirty="0">
                <a:latin typeface="Bookman Old Style" panose="02050604050505020204" pitchFamily="18" charset="0"/>
              </a:rPr>
              <a:t> Finał Mistrzostw Polski Debat Oksfordzkich (Poznań 2021)</a:t>
            </a:r>
          </a:p>
        </p:txBody>
      </p:sp>
    </p:spTree>
    <p:extLst>
      <p:ext uri="{BB962C8B-B14F-4D97-AF65-F5344CB8AC3E}">
        <p14:creationId xmlns:p14="http://schemas.microsoft.com/office/powerpoint/2010/main" val="66909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B473D1E-9C01-4B4A-85B5-C53C31F4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PRZYJDŹ… ZOBACZ… ZOSTAŃ;)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434B6651-B53F-4376-9BCA-63760CC297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202" y="2005607"/>
            <a:ext cx="4938712" cy="3704034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A40659A3-60F8-438C-AB16-A325D88329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2413"/>
            <a:ext cx="5839837" cy="281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7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125</Words>
  <Application>Microsoft Office PowerPoint</Application>
  <PresentationFormat>Panoramiczny</PresentationFormat>
  <Paragraphs>17</Paragraphs>
  <Slides>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Bookman Old Style</vt:lpstr>
      <vt:lpstr>Broadway</vt:lpstr>
      <vt:lpstr>Calibri</vt:lpstr>
      <vt:lpstr>Calibri Light</vt:lpstr>
      <vt:lpstr>Wingdings</vt:lpstr>
      <vt:lpstr>Retrospekcja</vt:lpstr>
      <vt:lpstr>Prezentacja programu PowerPoint</vt:lpstr>
      <vt:lpstr>Zaproszenie</vt:lpstr>
      <vt:lpstr>Dzięki debatom nauczycie się między innymi:</vt:lpstr>
      <vt:lpstr>W trakcie trzech fal pandemii Klub Debat Oksfordzkich nie próżnował i wywalczył dla naszej Ósemki:</vt:lpstr>
      <vt:lpstr>PRZYJDŹ… ZOBACZ… ZOSTAŃ;)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JERZY CHAMERSKI</dc:creator>
  <cp:lastModifiedBy>Basia W</cp:lastModifiedBy>
  <cp:revision>13</cp:revision>
  <dcterms:created xsi:type="dcterms:W3CDTF">2021-09-23T13:02:29Z</dcterms:created>
  <dcterms:modified xsi:type="dcterms:W3CDTF">2021-09-23T18:45:57Z</dcterms:modified>
</cp:coreProperties>
</file>