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60" r:id="rId4"/>
    <p:sldId id="271" r:id="rId5"/>
    <p:sldId id="272" r:id="rId6"/>
    <p:sldId id="277" r:id="rId7"/>
    <p:sldId id="256" r:id="rId8"/>
    <p:sldId id="263" r:id="rId9"/>
    <p:sldId id="259" r:id="rId10"/>
    <p:sldId id="278" r:id="rId11"/>
    <p:sldId id="266" r:id="rId12"/>
    <p:sldId id="265" r:id="rId13"/>
    <p:sldId id="267" r:id="rId14"/>
    <p:sldId id="276" r:id="rId15"/>
    <p:sldId id="274" r:id="rId16"/>
    <p:sldId id="264" r:id="rId17"/>
    <p:sldId id="275" r:id="rId18"/>
    <p:sldId id="268" r:id="rId19"/>
    <p:sldId id="269" r:id="rId20"/>
    <p:sldId id="270" r:id="rId21"/>
    <p:sldId id="279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353" autoAdjust="0"/>
  </p:normalViewPr>
  <p:slideViewPr>
    <p:cSldViewPr>
      <p:cViewPr>
        <p:scale>
          <a:sx n="110" d="100"/>
          <a:sy n="110" d="100"/>
        </p:scale>
        <p:origin x="-16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538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07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708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88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159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3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176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67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908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79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875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312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939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928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959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465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531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34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584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741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713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8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14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A4275-2893-4835-B550-15C697F2AD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5F72-E19D-4E35-8831-B2C27ACFDE9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0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15816" y="1556792"/>
            <a:ext cx="5770984" cy="5040560"/>
          </a:xfrm>
        </p:spPr>
        <p:txBody>
          <a:bodyPr>
            <a:normAutofit/>
          </a:bodyPr>
          <a:lstStyle/>
          <a:p>
            <a:r>
              <a:rPr lang="pl-PL" dirty="0" smtClean="0"/>
              <a:t>Szkolny projekt - </a:t>
            </a:r>
            <a:br>
              <a:rPr lang="pl-PL" dirty="0" smtClean="0"/>
            </a:br>
            <a:r>
              <a:rPr lang="pl-PL" b="1" dirty="0" smtClean="0"/>
              <a:t>Moje </a:t>
            </a:r>
            <a:r>
              <a:rPr lang="pl-PL" b="1" dirty="0"/>
              <a:t>miasto: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Ślady </a:t>
            </a:r>
            <a:r>
              <a:rPr lang="pl-PL" b="1" dirty="0"/>
              <a:t>i Znaki obecności Żydów w Gdańsku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3655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300192" y="6021288"/>
            <a:ext cx="19423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              </a:t>
            </a:r>
            <a:r>
              <a:rPr lang="pl-PL" sz="2000" b="1" dirty="0" smtClean="0"/>
              <a:t>Ewa Wójcicka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xmlns="" val="30652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just"/>
            <a:r>
              <a:rPr lang="pl-PL" sz="2400" dirty="0" smtClean="0"/>
              <a:t>Uczestnicy projektu z przewodniczącym Gminy Żydowskiej </a:t>
            </a:r>
            <a:br>
              <a:rPr lang="pl-PL" sz="2400" dirty="0" smtClean="0"/>
            </a:br>
            <a:r>
              <a:rPr lang="pl-PL" sz="2400" dirty="0" smtClean="0"/>
              <a:t>w Gdańsku – Michałem </a:t>
            </a:r>
            <a:r>
              <a:rPr lang="pl-PL" sz="2400" dirty="0" err="1" smtClean="0"/>
              <a:t>Semetem</a:t>
            </a:r>
            <a:r>
              <a:rPr lang="pl-PL" sz="2400" dirty="0" smtClean="0"/>
              <a:t>, twórcą makiety - Michałem Wysockim i Marszałkiem Senatu  -  Bogdanem Borusewiczem</a:t>
            </a:r>
            <a:endParaRPr lang="pl-PL" sz="2400" dirty="0"/>
          </a:p>
        </p:txBody>
      </p:sp>
      <p:pic>
        <p:nvPicPr>
          <p:cNvPr id="1026" name="Picture 2" descr="C:\Users\Ewa\Desktop\makiet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0362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90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Makieta Wielkiej Synagogi w Gdańsku</a:t>
            </a:r>
            <a:endParaRPr lang="pl-PL" dirty="0"/>
          </a:p>
        </p:txBody>
      </p:sp>
      <p:pic>
        <p:nvPicPr>
          <p:cNvPr id="1026" name="Picture 2" descr="C:\Users\Ewa\Desktop\2018-10-08_synagoga_059_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4414"/>
            <a:ext cx="7272808" cy="484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95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Przygotowania…</a:t>
            </a:r>
            <a:endParaRPr lang="pl-PL" dirty="0"/>
          </a:p>
        </p:txBody>
      </p:sp>
      <p:pic>
        <p:nvPicPr>
          <p:cNvPr id="6146" name="Picture 2" descr="C:\Users\Ewa\Desktop\krokus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8677" y="1600200"/>
            <a:ext cx="58866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25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Ewa\Desktop\krok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572" y="1600200"/>
            <a:ext cx="600885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03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Udział w Projekcie Krokus</a:t>
            </a:r>
            <a:endParaRPr lang="pl-PL" dirty="0"/>
          </a:p>
        </p:txBody>
      </p:sp>
      <p:pic>
        <p:nvPicPr>
          <p:cNvPr id="1026" name="Picture 2" descr="C:\Users\Ewa\Desktop\krokus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5125257" cy="38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wa\Desktop\kroku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5680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47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Sadzenie cebulek krokusów</a:t>
            </a:r>
            <a:endParaRPr lang="pl-PL" dirty="0"/>
          </a:p>
        </p:txBody>
      </p:sp>
      <p:pic>
        <p:nvPicPr>
          <p:cNvPr id="5123" name="Picture 3" descr="C:\Users\Ewa\Desktop\krokus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540" y="1600200"/>
            <a:ext cx="60329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65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Sadzenie cebulek krokusów</a:t>
            </a:r>
          </a:p>
        </p:txBody>
      </p:sp>
      <p:pic>
        <p:nvPicPr>
          <p:cNvPr id="2050" name="Picture 2" descr="C:\Users\Ewa\Desktop\krokus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6920"/>
            <a:ext cx="8229600" cy="43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31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Ewa\Desktop\krokus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336704" cy="497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48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Autofit/>
          </a:bodyPr>
          <a:lstStyle/>
          <a:p>
            <a:r>
              <a:rPr lang="pl-PL" sz="3600" dirty="0" smtClean="0"/>
              <a:t>Działania planowane w ramach projektu </a:t>
            </a:r>
            <a:r>
              <a:rPr lang="pl-PL" sz="3600" b="1" i="1" dirty="0" smtClean="0"/>
              <a:t>Ślady i Znaki…</a:t>
            </a:r>
            <a:endParaRPr lang="pl-PL" sz="3600" b="1" i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4172556"/>
              </p:ext>
            </p:extLst>
          </p:nvPr>
        </p:nvGraphicFramePr>
        <p:xfrm>
          <a:off x="827584" y="1412776"/>
          <a:ext cx="7488832" cy="5243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4643"/>
                <a:gridCol w="4814189"/>
              </a:tblGrid>
              <a:tr h="361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listopad 2018</a:t>
                      </a:r>
                      <a:endParaRPr lang="pl-P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Wizyta w Nowej Synagodze w Gdańsku Wrzeszczu – zwiedzanie obiektu, wykład na temat kultury i tradycji żydowskiej </a:t>
                      </a:r>
                      <a:endParaRPr lang="pl-P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641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grudzień  2018 – luty 2019</a:t>
                      </a:r>
                      <a:endParaRPr lang="pl-P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Praca warsztatowa – szukanie informacji na temat </a:t>
                      </a:r>
                      <a:r>
                        <a:rPr lang="pl-PL" sz="1300" dirty="0" smtClean="0">
                          <a:effectLst/>
                        </a:rPr>
                        <a:t>gdańskich  </a:t>
                      </a:r>
                      <a:r>
                        <a:rPr lang="pl-PL" sz="1300" dirty="0">
                          <a:effectLst/>
                        </a:rPr>
                        <a:t>Żydów przy użyciu nowoczesnej techniki (zajęcia z tabletami)</a:t>
                      </a:r>
                      <a:endParaRPr lang="pl-P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859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grudzień  2018 – luty 2019</a:t>
                      </a:r>
                      <a:endParaRPr lang="pl-P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Zbieranie dokumentacji fotograficznej w zakresie „Gdańskie judaica” – zajęcia warsztatowe w terenie (np. cmentarz żydowski – symbolika macew</a:t>
                      </a:r>
                      <a:r>
                        <a:rPr lang="pl-PL" sz="1300" dirty="0" smtClean="0">
                          <a:effectLst/>
                        </a:rPr>
                        <a:t>), odkrywanie  śladów  społeczności żydowskiej w Gdańsku</a:t>
                      </a:r>
                      <a:endParaRPr lang="pl-P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641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marzec 2019</a:t>
                      </a:r>
                      <a:endParaRPr lang="pl-P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Praca nad opracowaniem rezultatów projektu – tworzenie „Mapy Śladów i Znaków”, przygotowanie do prezentacji</a:t>
                      </a:r>
                      <a:endParaRPr lang="pl-P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077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</a:rPr>
                        <a:t>marzec 2019</a:t>
                      </a:r>
                      <a:endParaRPr lang="pl-PL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Przygotowania do przeprowadzenia w VIII LO Akcji </a:t>
                      </a:r>
                      <a:r>
                        <a:rPr lang="pl-PL" sz="1300" dirty="0" smtClean="0">
                          <a:effectLst/>
                        </a:rPr>
                        <a:t> Żonkile  </a:t>
                      </a:r>
                      <a:r>
                        <a:rPr lang="pl-PL" sz="1300" dirty="0">
                          <a:effectLst/>
                        </a:rPr>
                        <a:t>- wycinanie papierowych żonkili i zdobywanie wiedzy na temat powstania w warszawskim getcie (pod patronatem Muzeum POLIN </a:t>
                      </a:r>
                      <a:endParaRPr lang="pl-PL" sz="13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effectLst/>
                        </a:rPr>
                        <a:t>w </a:t>
                      </a:r>
                      <a:r>
                        <a:rPr lang="pl-PL" sz="1300" dirty="0">
                          <a:effectLst/>
                        </a:rPr>
                        <a:t>Warszawie</a:t>
                      </a:r>
                      <a:r>
                        <a:rPr lang="pl-PL" sz="1300" dirty="0" smtClean="0">
                          <a:effectLst/>
                        </a:rPr>
                        <a:t>) </a:t>
                      </a:r>
                      <a:endParaRPr lang="pl-P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  <a:tr h="1411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19 kwietnia 2019</a:t>
                      </a:r>
                      <a:endParaRPr lang="pl-P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Z okazji rocznicy wybuchu powstania w warszawskim getcie  - prezentacja na forum szkoły rezultatów pracy nad projektem MOJE MIASTO: ŚLADY I ZNAKI OBECNOŚCI ŻYDÓW W GDAŃSKU – wystawa książek poświęconych szeroko rozumianej tematyce żydowskiej, prezentacja „Mapy Śladów i Znaków”, rozdawanie żonkili uczniom szkoły, przypomnienie jesiennego Projektu Krokus.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 </a:t>
                      </a:r>
                      <a:endParaRPr lang="pl-P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344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Rezultaty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Spodziewane </a:t>
            </a:r>
            <a:r>
              <a:rPr lang="pl-PL" dirty="0"/>
              <a:t>rezultaty to poszerzenie wiedzy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 </a:t>
            </a:r>
            <a:r>
              <a:rPr lang="pl-PL" dirty="0"/>
              <a:t>obrębie zgłębianej problematyki, umiejętność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pracy </a:t>
            </a:r>
            <a:r>
              <a:rPr lang="pl-PL" dirty="0"/>
              <a:t>w zespole, zmiana postaw wobec „</a:t>
            </a:r>
            <a:r>
              <a:rPr lang="pl-PL" dirty="0" smtClean="0"/>
              <a:t>innego”</a:t>
            </a:r>
          </a:p>
          <a:p>
            <a:pPr marL="0" indent="0">
              <a:buNone/>
            </a:pPr>
            <a:r>
              <a:rPr lang="pl-PL" dirty="0" smtClean="0"/>
              <a:t>czy </a:t>
            </a:r>
            <a:r>
              <a:rPr lang="pl-PL" dirty="0"/>
              <a:t>„obcego”, prezentacja zdobytej podczas pracy </a:t>
            </a:r>
            <a:r>
              <a:rPr lang="pl-PL" dirty="0" smtClean="0"/>
              <a:t>nad </a:t>
            </a:r>
            <a:r>
              <a:rPr lang="pl-PL" dirty="0"/>
              <a:t>projektem wiedzy – uczniowskie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wystąpienia</a:t>
            </a:r>
            <a:r>
              <a:rPr lang="pl-PL" dirty="0"/>
              <a:t>, wykonanie „Mapy Śladów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i </a:t>
            </a:r>
            <a:r>
              <a:rPr lang="pl-PL" dirty="0"/>
              <a:t>Znaków”.</a:t>
            </a:r>
          </a:p>
        </p:txBody>
      </p:sp>
    </p:spTree>
    <p:extLst>
      <p:ext uri="{BB962C8B-B14F-4D97-AF65-F5344CB8AC3E}">
        <p14:creationId xmlns:p14="http://schemas.microsoft.com/office/powerpoint/2010/main" xmlns="" val="302223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Cele projektu: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dirty="0"/>
              <a:t> </a:t>
            </a:r>
          </a:p>
          <a:p>
            <a:r>
              <a:rPr lang="pl-PL" sz="4400" dirty="0" smtClean="0"/>
              <a:t> wprowadzenie </a:t>
            </a:r>
            <a:r>
              <a:rPr lang="pl-PL" sz="4400" dirty="0"/>
              <a:t>do kultury i tradycji żydowskiej, </a:t>
            </a:r>
            <a:endParaRPr lang="pl-PL" sz="4400" dirty="0" smtClean="0"/>
          </a:p>
          <a:p>
            <a:pPr marL="0" indent="0">
              <a:buNone/>
            </a:pPr>
            <a:r>
              <a:rPr lang="pl-PL" sz="4400" dirty="0" smtClean="0"/>
              <a:t>•    poszukiwania </a:t>
            </a:r>
            <a:r>
              <a:rPr lang="pl-PL" sz="4400" dirty="0"/>
              <a:t>wiedzy w różnych źródłach, </a:t>
            </a:r>
          </a:p>
          <a:p>
            <a:pPr marL="0" indent="0">
              <a:buNone/>
            </a:pPr>
            <a:r>
              <a:rPr lang="pl-PL" sz="4400" dirty="0" smtClean="0"/>
              <a:t>•    rozbudzenie </a:t>
            </a:r>
            <a:r>
              <a:rPr lang="pl-PL" sz="4400" dirty="0"/>
              <a:t>ciekawości dotyczącej historii rodzinnego miasta,</a:t>
            </a:r>
          </a:p>
          <a:p>
            <a:pPr marL="0" indent="0">
              <a:buNone/>
            </a:pPr>
            <a:r>
              <a:rPr lang="pl-PL" sz="4400" dirty="0" smtClean="0"/>
              <a:t>•    zdobycie </a:t>
            </a:r>
            <a:r>
              <a:rPr lang="pl-PL" sz="4400" dirty="0"/>
              <a:t>wiadomości na temat życia społeczności żydowskiej </a:t>
            </a:r>
            <a:r>
              <a:rPr lang="pl-PL" sz="4400" dirty="0" smtClean="0"/>
              <a:t>         </a:t>
            </a:r>
          </a:p>
          <a:p>
            <a:pPr marL="0" indent="0">
              <a:buNone/>
            </a:pPr>
            <a:r>
              <a:rPr lang="pl-PL" sz="4400" dirty="0"/>
              <a:t> </a:t>
            </a:r>
            <a:r>
              <a:rPr lang="pl-PL" sz="4400" dirty="0" smtClean="0"/>
              <a:t>     w </a:t>
            </a:r>
            <a:r>
              <a:rPr lang="pl-PL" sz="4400" dirty="0"/>
              <a:t>Wolnym Mieście Gdańsku i poznanie relacji między </a:t>
            </a:r>
            <a:r>
              <a:rPr lang="pl-PL" sz="4400" dirty="0" smtClean="0"/>
              <a:t>  </a:t>
            </a:r>
          </a:p>
          <a:p>
            <a:pPr marL="0" indent="0">
              <a:buNone/>
            </a:pPr>
            <a:r>
              <a:rPr lang="pl-PL" sz="4400" dirty="0"/>
              <a:t> </a:t>
            </a:r>
            <a:r>
              <a:rPr lang="pl-PL" sz="4400" dirty="0" smtClean="0"/>
              <a:t>     chrześcijanami a </a:t>
            </a:r>
            <a:r>
              <a:rPr lang="pl-PL" sz="4400" dirty="0"/>
              <a:t>Żydami mieszkającymi w  WMG w okresie </a:t>
            </a:r>
            <a:r>
              <a:rPr lang="pl-PL" sz="4400" dirty="0" smtClean="0"/>
              <a:t> </a:t>
            </a:r>
          </a:p>
          <a:p>
            <a:pPr marL="0" indent="0">
              <a:buNone/>
            </a:pPr>
            <a:r>
              <a:rPr lang="pl-PL" sz="4400" dirty="0" smtClean="0"/>
              <a:t>      XX – </a:t>
            </a:r>
            <a:r>
              <a:rPr lang="pl-PL" sz="4400" dirty="0" err="1" smtClean="0"/>
              <a:t>lecia</a:t>
            </a:r>
            <a:r>
              <a:rPr lang="pl-PL" sz="4400" dirty="0" smtClean="0"/>
              <a:t> międzywojennego</a:t>
            </a:r>
            <a:r>
              <a:rPr lang="pl-PL" sz="4400" dirty="0"/>
              <a:t>, </a:t>
            </a:r>
            <a:endParaRPr lang="pl-PL" sz="4400" dirty="0" smtClean="0"/>
          </a:p>
          <a:p>
            <a:r>
              <a:rPr lang="pl-PL" sz="4400" dirty="0" smtClean="0"/>
              <a:t> popularyzacja </a:t>
            </a:r>
            <a:r>
              <a:rPr lang="pl-PL" sz="4400" dirty="0"/>
              <a:t>wśród młodych gdańszczan wiedzy o Franku </a:t>
            </a:r>
            <a:endParaRPr lang="pl-PL" sz="4400" dirty="0" smtClean="0"/>
          </a:p>
          <a:p>
            <a:pPr marL="0" indent="0">
              <a:buNone/>
            </a:pPr>
            <a:r>
              <a:rPr lang="pl-PL" sz="4400" dirty="0"/>
              <a:t> </a:t>
            </a:r>
            <a:r>
              <a:rPr lang="pl-PL" sz="4400" dirty="0" smtClean="0"/>
              <a:t>     </a:t>
            </a:r>
            <a:r>
              <a:rPr lang="pl-PL" sz="4400" dirty="0" err="1" smtClean="0"/>
              <a:t>Meislerze</a:t>
            </a:r>
            <a:r>
              <a:rPr lang="pl-PL" sz="4400" dirty="0" smtClean="0"/>
              <a:t> - twórcy </a:t>
            </a:r>
            <a:r>
              <a:rPr lang="pl-PL" sz="4400" dirty="0"/>
              <a:t>Pomnika </a:t>
            </a:r>
            <a:r>
              <a:rPr lang="pl-PL" sz="4400" dirty="0" err="1"/>
              <a:t>Kindertransportów</a:t>
            </a:r>
            <a:r>
              <a:rPr lang="pl-PL" sz="4400" dirty="0"/>
              <a:t>, </a:t>
            </a:r>
          </a:p>
          <a:p>
            <a:r>
              <a:rPr lang="pl-PL" sz="4400" dirty="0" smtClean="0"/>
              <a:t>poszukiwanie </a:t>
            </a:r>
            <a:r>
              <a:rPr lang="pl-PL" sz="4400" dirty="0"/>
              <a:t>informacji o wojennych losach gdańskich Żydów,  </a:t>
            </a:r>
          </a:p>
          <a:p>
            <a:pPr marL="0" indent="0">
              <a:buNone/>
            </a:pPr>
            <a:r>
              <a:rPr lang="pl-PL" sz="4400" dirty="0" smtClean="0"/>
              <a:t>•    stworzenie </a:t>
            </a:r>
            <a:r>
              <a:rPr lang="pl-PL" sz="4400" dirty="0"/>
              <a:t>„Mapy Śladów i Znaków” i prezentacji </a:t>
            </a:r>
            <a:r>
              <a:rPr lang="pl-PL" sz="4400" dirty="0" smtClean="0"/>
              <a:t> multimedialnej      </a:t>
            </a:r>
          </a:p>
          <a:p>
            <a:pPr marL="0" indent="0">
              <a:buNone/>
            </a:pPr>
            <a:r>
              <a:rPr lang="pl-PL" sz="4400" dirty="0"/>
              <a:t> </a:t>
            </a:r>
            <a:r>
              <a:rPr lang="pl-PL" sz="4400" dirty="0" smtClean="0"/>
              <a:t>     dokumentującej </a:t>
            </a:r>
            <a:r>
              <a:rPr lang="pl-PL" sz="4400" dirty="0"/>
              <a:t>działania uczestników </a:t>
            </a:r>
            <a:r>
              <a:rPr lang="pl-PL" sz="4400" dirty="0" smtClean="0"/>
              <a:t> projektu </a:t>
            </a:r>
            <a:endParaRPr lang="pl-PL" sz="4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281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Opis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dirty="0"/>
              <a:t>Szkolny projekt </a:t>
            </a:r>
            <a:r>
              <a:rPr lang="pl-PL" b="1" i="1" dirty="0" smtClean="0"/>
              <a:t>Moje </a:t>
            </a:r>
            <a:r>
              <a:rPr lang="pl-PL" b="1" i="1" dirty="0"/>
              <a:t>miasto: Ślady i Znaki obecności Żydów w </a:t>
            </a:r>
            <a:r>
              <a:rPr lang="pl-PL" b="1" i="1" dirty="0" smtClean="0"/>
              <a:t>Gdańsku</a:t>
            </a:r>
            <a:r>
              <a:rPr lang="pl-PL" dirty="0" smtClean="0"/>
              <a:t> </a:t>
            </a:r>
            <a:r>
              <a:rPr lang="pl-PL" dirty="0"/>
              <a:t>wpisuje się w szeroko rozumianą akcję edukacyjną, której celem jest pogłębienie wiedzy współczesnej młodzieży o historii i kulturze europejskich Żydów, a w naszym przypadku Żydów gdańskich. 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Z </a:t>
            </a:r>
            <a:r>
              <a:rPr lang="pl-PL" dirty="0"/>
              <a:t>tego wynika tytuł projektu: </a:t>
            </a:r>
            <a:r>
              <a:rPr lang="pl-PL" b="1" i="1" dirty="0"/>
              <a:t>Ślady i Znaki…. </a:t>
            </a:r>
            <a:r>
              <a:rPr lang="pl-PL" dirty="0"/>
              <a:t>Poprzez działania służące realizacji celów projektu chcemy przypomnieć ślady, czyli pamiątki i pozostałości przeszłości, a także zauważać i rozumieć współczesne znaki obecności Żydów w Gdańsku. 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Projekt </a:t>
            </a:r>
            <a:r>
              <a:rPr lang="pl-PL" dirty="0"/>
              <a:t>obejmuje różnorodne formy aktywności i może służyć wychowaniu młodego pokolenia w duchu otwartości i tolerancji dla odmienności religijnej czy kulturowej.</a:t>
            </a:r>
          </a:p>
        </p:txBody>
      </p:sp>
    </p:spTree>
    <p:extLst>
      <p:ext uri="{BB962C8B-B14F-4D97-AF65-F5344CB8AC3E}">
        <p14:creationId xmlns:p14="http://schemas.microsoft.com/office/powerpoint/2010/main" xmlns="" val="39516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Działania wykonane </a:t>
            </a:r>
            <a:br>
              <a:rPr lang="pl-PL" dirty="0" smtClean="0"/>
            </a:br>
            <a:r>
              <a:rPr lang="pl-PL" dirty="0" smtClean="0"/>
              <a:t>w ramach projektu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9135276"/>
              </p:ext>
            </p:extLst>
          </p:nvPr>
        </p:nvGraphicFramePr>
        <p:xfrm>
          <a:off x="971600" y="1700808"/>
          <a:ext cx="6984776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6709"/>
                <a:gridCol w="4108067"/>
              </a:tblGrid>
              <a:tr h="627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wrzesień 2018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Prezentacja Projektu i zapoznanie uczestników z planem działań i celami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0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17 września 2018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Uczestnictwo w zajęciach warsztatowych na terenie Muzeum Stutthof w Sztutowie. Temat zajęć: Źródła archiwalne do dziejów KL Stutthof 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 października 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Wykład: Żydzi w Wolnym Mieście Gdańsku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8 października 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Uczestnictwo w uroczystości odsłonięcia makiety Wielkiej Synagogi w Gdańsku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96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październik 2018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Działania związane z przystąpieniem VIII LO </a:t>
                      </a:r>
                      <a:endParaRPr lang="pl-PL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do </a:t>
                      </a:r>
                      <a:r>
                        <a:rPr lang="pl-PL" sz="1600" dirty="0">
                          <a:effectLst/>
                        </a:rPr>
                        <a:t>Projektu Krokus organizowanego przez Żydowskie Muzeum Galicja w Krakowie (sadzenie cebulek krokusów w celu upamiętnienia Dzieci – Ofiar Holokaustu)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29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 descr="C:\Users\Ewa\Desktop\war K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5203714" cy="292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7544" y="62068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Warsztaty w Muzeum KL Stutthof </a:t>
            </a:r>
            <a:r>
              <a:rPr lang="pl-PL" sz="2800" dirty="0"/>
              <a:t>– </a:t>
            </a:r>
            <a:endParaRPr lang="pl-PL" sz="2800" dirty="0" smtClean="0"/>
          </a:p>
          <a:p>
            <a:r>
              <a:rPr lang="pl-PL" sz="2800" i="1" dirty="0" smtClean="0"/>
              <a:t>Źródła </a:t>
            </a:r>
            <a:r>
              <a:rPr lang="pl-PL" sz="2800" i="1" dirty="0"/>
              <a:t>archiwalne do dziejów KL Stutthof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31468"/>
            <a:ext cx="5478676" cy="307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83568" y="6021288"/>
            <a:ext cx="1814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17 września 2018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117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Autofit/>
          </a:bodyPr>
          <a:lstStyle/>
          <a:p>
            <a:r>
              <a:rPr lang="pl-PL" sz="2800" dirty="0" smtClean="0"/>
              <a:t>Warsztaty –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i="1" dirty="0"/>
              <a:t>Źródła archiwalne do dziejów KL Stutthof </a:t>
            </a:r>
            <a:r>
              <a:rPr lang="pl-PL" sz="2800" i="1" dirty="0" smtClean="0"/>
              <a:t> - </a:t>
            </a:r>
            <a:r>
              <a:rPr lang="pl-PL" sz="2800" dirty="0" smtClean="0"/>
              <a:t>praca z autentycznymi księgami ewidencji więźniów obozu</a:t>
            </a:r>
            <a:r>
              <a:rPr lang="pl-PL" sz="2800" i="1" dirty="0"/>
              <a:t/>
            </a:r>
            <a:br>
              <a:rPr lang="pl-PL" sz="2800" i="1" dirty="0"/>
            </a:br>
            <a:endParaRPr lang="pl-PL" sz="2800" i="1" dirty="0"/>
          </a:p>
        </p:txBody>
      </p:sp>
      <p:pic>
        <p:nvPicPr>
          <p:cNvPr id="4098" name="Picture 2" descr="C:\Users\Ewa\Desktop\warsztaty KL Stu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3437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67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Wielka Synagoga w Gdańsku 1887 - 1939</a:t>
            </a:r>
            <a:endParaRPr lang="pl-PL" sz="3600" dirty="0"/>
          </a:p>
        </p:txBody>
      </p:sp>
      <p:pic>
        <p:nvPicPr>
          <p:cNvPr id="3074" name="Picture 2" descr="C:\Users\Ewa\Desktop\Gdansk_Wielka_Synagoga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66" y="1600200"/>
            <a:ext cx="718406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60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Wykład i dyskusja po wykładzie </a:t>
            </a:r>
            <a:br>
              <a:rPr lang="pl-PL" dirty="0" smtClean="0"/>
            </a:br>
            <a:r>
              <a:rPr lang="pl-PL" b="1" dirty="0" smtClean="0"/>
              <a:t>Żydzi w Wolnym Mieście Gdańsku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83968" y="598993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Uczestnicy projektu, 2 października 2018</a:t>
            </a:r>
            <a:endParaRPr lang="pl-PL" dirty="0"/>
          </a:p>
        </p:txBody>
      </p:sp>
      <p:pic>
        <p:nvPicPr>
          <p:cNvPr id="1026" name="Picture 2" descr="C:\Users\Ewa\Desktop\wykł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7"/>
            <a:ext cx="53057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17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pPr algn="l"/>
            <a:r>
              <a:rPr lang="pl-PL" sz="2400" dirty="0" smtClean="0"/>
              <a:t>Uroczystego odsłonięcia dokonuje Prezydent Gdańska – Paweł Adamowicz  i Przewodniczący Gminy Żydowskiej Michał </a:t>
            </a:r>
            <a:r>
              <a:rPr lang="pl-PL" sz="2400" dirty="0" err="1" smtClean="0"/>
              <a:t>Semet</a:t>
            </a:r>
            <a:r>
              <a:rPr lang="pl-PL" sz="2400" dirty="0" smtClean="0"/>
              <a:t>. </a:t>
            </a:r>
            <a:br>
              <a:rPr lang="pl-PL" sz="2400" dirty="0" smtClean="0"/>
            </a:br>
            <a:r>
              <a:rPr lang="pl-PL" sz="2400" dirty="0" smtClean="0"/>
              <a:t>Autorem </a:t>
            </a:r>
            <a:r>
              <a:rPr lang="pl-PL" sz="2400" dirty="0"/>
              <a:t>rzeźbiarskiego modelu </a:t>
            </a:r>
            <a:r>
              <a:rPr lang="pl-PL" sz="2400" dirty="0" smtClean="0"/>
              <a:t>jest </a:t>
            </a:r>
            <a:r>
              <a:rPr lang="pl-PL" sz="2400" dirty="0"/>
              <a:t>Michał Wysocki,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a </a:t>
            </a:r>
            <a:r>
              <a:rPr lang="pl-PL" sz="2400" dirty="0"/>
              <a:t>projektantem cokołu oraz otoczenia Michał A. Witkowski.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Prace </a:t>
            </a:r>
            <a:r>
              <a:rPr lang="pl-PL" sz="2400" dirty="0"/>
              <a:t>nad modelem trwały pół roku.</a:t>
            </a:r>
          </a:p>
        </p:txBody>
      </p:sp>
      <p:pic>
        <p:nvPicPr>
          <p:cNvPr id="4" name="Picture 2" descr="C:\Users\Ewa\Desktop\2018-10-08_synagoga_058_p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66967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7020273" y="6381328"/>
            <a:ext cx="244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9 października 2018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434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605</Words>
  <Application>Microsoft Office PowerPoint</Application>
  <PresentationFormat>Pokaz na ekranie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Motyw pakietu Office</vt:lpstr>
      <vt:lpstr>2_Motyw pakietu Office</vt:lpstr>
      <vt:lpstr>3_Motyw pakietu Office</vt:lpstr>
      <vt:lpstr>Szkolny projekt -  Moje miasto:  Ślady i Znaki obecności Żydów w Gdańsku</vt:lpstr>
      <vt:lpstr>Cele projektu:</vt:lpstr>
      <vt:lpstr>Opis projektu</vt:lpstr>
      <vt:lpstr>Działania wykonane  w ramach projektu</vt:lpstr>
      <vt:lpstr>Slajd 5</vt:lpstr>
      <vt:lpstr>Warsztaty –  Źródła archiwalne do dziejów KL Stutthof  - praca z autentycznymi księgami ewidencji więźniów obozu </vt:lpstr>
      <vt:lpstr>Wielka Synagoga w Gdańsku 1887 - 1939</vt:lpstr>
      <vt:lpstr>Wykład i dyskusja po wykładzie  Żydzi w Wolnym Mieście Gdańsku</vt:lpstr>
      <vt:lpstr>Uroczystego odsłonięcia dokonuje Prezydent Gdańska – Paweł Adamowicz  i Przewodniczący Gminy Żydowskiej Michał Semet.  Autorem rzeźbiarskiego modelu jest Michał Wysocki,  a projektantem cokołu oraz otoczenia Michał A. Witkowski.  Prace nad modelem trwały pół roku.</vt:lpstr>
      <vt:lpstr>Uczestnicy projektu z przewodniczącym Gminy Żydowskiej  w Gdańsku – Michałem Semetem, twórcą makiety - Michałem Wysockim i Marszałkiem Senatu  -  Bogdanem Borusewiczem</vt:lpstr>
      <vt:lpstr>Makieta Wielkiej Synagogi w Gdańsku</vt:lpstr>
      <vt:lpstr>Przygotowania…</vt:lpstr>
      <vt:lpstr>Slajd 13</vt:lpstr>
      <vt:lpstr>Udział w Projekcie Krokus</vt:lpstr>
      <vt:lpstr>Sadzenie cebulek krokusów</vt:lpstr>
      <vt:lpstr>Sadzenie cebulek krokusów</vt:lpstr>
      <vt:lpstr>Slajd 17</vt:lpstr>
      <vt:lpstr>Działania planowane w ramach projektu Ślady i Znaki…</vt:lpstr>
      <vt:lpstr>Rezultaty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Szkolny projekt -  Moje miasto:  Ślady i Znaki obecności Żydów w Gdańsku</dc:title>
  <dc:creator>Ewa</dc:creator>
  <cp:lastModifiedBy>ja</cp:lastModifiedBy>
  <cp:revision>22</cp:revision>
  <dcterms:created xsi:type="dcterms:W3CDTF">2018-10-07T19:09:04Z</dcterms:created>
  <dcterms:modified xsi:type="dcterms:W3CDTF">2019-01-28T18:02:06Z</dcterms:modified>
</cp:coreProperties>
</file>